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B02A"/>
    <a:srgbClr val="195664"/>
    <a:srgbClr val="4BDDC8"/>
    <a:srgbClr val="C59DF6"/>
    <a:srgbClr val="FDB35B"/>
    <a:srgbClr val="1D515F"/>
    <a:srgbClr val="F5F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76"/>
    <p:restoredTop sz="95179"/>
  </p:normalViewPr>
  <p:slideViewPr>
    <p:cSldViewPr snapToGrid="0" snapToObjects="1">
      <p:cViewPr>
        <p:scale>
          <a:sx n="35" d="100"/>
          <a:sy n="35" d="100"/>
        </p:scale>
        <p:origin x="3504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83C2BF33-0C75-5446-8F6F-FDE7186A47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5110DC34-D8E4-C148-9AD5-0B286CE546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>
            <a:extLst>
              <a:ext uri="{FF2B5EF4-FFF2-40B4-BE49-F238E27FC236}">
                <a16:creationId xmlns:a16="http://schemas.microsoft.com/office/drawing/2014/main" id="{FA4F56E2-35AE-0E46-BF81-B13530AB9A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4BDDC8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42B02A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9BE16826-E89E-E140-93C8-A3C9FB03D9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9CDBFBF-F310-9F46-A758-8A5FE3B6B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099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4BDDC8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42B02A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_AYSÉN" id="{73FAC4FA-62C6-B541-B9CA-B4E99F60EE2D}" vid="{0AE66C59-C9C6-4541-BDFE-B6333EA239C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10</cp:revision>
  <dcterms:created xsi:type="dcterms:W3CDTF">2025-03-12T12:16:37Z</dcterms:created>
  <dcterms:modified xsi:type="dcterms:W3CDTF">2025-03-12T18:14:12Z</dcterms:modified>
</cp:coreProperties>
</file>